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erriweather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erriweather-bold.fntdata"/><Relationship Id="rId23" Type="http://schemas.openxmlformats.org/officeDocument/2006/relationships/font" Target="fonts/Merriweath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Italic.fntdata"/><Relationship Id="rId25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03123406e0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03123406e0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3123406e0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3123406e0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3123406e0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3123406e0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3123406e0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3123406e0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3123406e0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3123406e0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3123406e0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03123406e0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3123406e0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3123406e0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3123406e0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3123406e0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03123406e0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03123406e0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3123406e0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3123406e0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3123406e0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3123406e0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3123406e0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3123406e0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Types of communication between C &amp; S</a:t>
            </a:r>
            <a:endParaRPr b="1" sz="3200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b="1" lang="en"/>
              <a:t>Hrishikesh Kulkarni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Design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Schema Design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Design</a:t>
            </a:r>
            <a:endParaRPr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bottlenecks, Single PoF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500" y="347625"/>
            <a:ext cx="8233452" cy="443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25250" cy="456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531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0724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Pattern: Social media platform design</a:t>
            </a:r>
            <a:endParaRPr b="1" sz="3200"/>
          </a:p>
        </p:txBody>
      </p:sp>
      <p:sp>
        <p:nvSpPr>
          <p:cNvPr id="91" name="Google Shape;91;p18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TWITTER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Posting of tweet -&gt; images, videos, text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Resharing tweet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Reaction, </a:t>
            </a:r>
            <a:r>
              <a:rPr lang="en"/>
              <a:t>Commenting on tweet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Reaction on comment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Timeline -&gt; Followers tweets. Sorting by published date, reaction score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User profile management service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Trending hashtags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Comment on comment for 1 level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Weekly analytics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Following user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Specific user timeline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Analytics for filtering/flagging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Max 140 chars, max 10MB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Searching for user/post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Monitoring &amp; notification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 </a:t>
            </a:r>
            <a:r>
              <a:rPr lang="en"/>
              <a:t>Requirements and estimations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100M daily active users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1:100 write:read ratio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500M daily read req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5M daily write req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_________ read req/s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Eventually consistent -&gt; AP system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World-wide userbase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Minimum latency for feed getting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Network failures are implicitly handled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Maximal throughput of system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Fast streaming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Durable systems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Archival</a:t>
            </a:r>
            <a:r>
              <a:rPr lang="en"/>
              <a:t> after older data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75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